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2" r:id="rId3"/>
    <p:sldId id="259" r:id="rId4"/>
    <p:sldId id="258" r:id="rId5"/>
    <p:sldId id="260" r:id="rId6"/>
    <p:sldId id="263" r:id="rId7"/>
    <p:sldId id="265" r:id="rId8"/>
    <p:sldId id="257" r:id="rId9"/>
    <p:sldId id="264" r:id="rId10"/>
    <p:sldId id="266" r:id="rId11"/>
    <p:sldId id="267" r:id="rId12"/>
    <p:sldId id="270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5F03E-01AE-49A8-8403-D0FC8220FF3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51C72-28C1-4D8D-9D2A-AC2C2C25B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7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1C72-28C1-4D8D-9D2A-AC2C2C25BD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6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D505-BFE2-4207-80E9-B7F4CE7A0B2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5C23-0ED1-453F-8F07-346DD11864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D505-BFE2-4207-80E9-B7F4CE7A0B2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C23-0ED1-453F-8F07-346DD1186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D505-BFE2-4207-80E9-B7F4CE7A0B2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C23-0ED1-453F-8F07-346DD1186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D505-BFE2-4207-80E9-B7F4CE7A0B2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C23-0ED1-453F-8F07-346DD1186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D505-BFE2-4207-80E9-B7F4CE7A0B2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C23-0ED1-453F-8F07-346DD11864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D505-BFE2-4207-80E9-B7F4CE7A0B2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C23-0ED1-453F-8F07-346DD11864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D505-BFE2-4207-80E9-B7F4CE7A0B2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C23-0ED1-453F-8F07-346DD11864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D505-BFE2-4207-80E9-B7F4CE7A0B2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C23-0ED1-453F-8F07-346DD1186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D505-BFE2-4207-80E9-B7F4CE7A0B2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C23-0ED1-453F-8F07-346DD1186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D505-BFE2-4207-80E9-B7F4CE7A0B2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C23-0ED1-453F-8F07-346DD1186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D505-BFE2-4207-80E9-B7F4CE7A0B2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C23-0ED1-453F-8F07-346DD1186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DFD505-BFE2-4207-80E9-B7F4CE7A0B2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575C23-0ED1-453F-8F07-346DD11864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143007"/>
          </a:xfrm>
        </p:spPr>
        <p:txBody>
          <a:bodyPr>
            <a:noAutofit/>
          </a:bodyPr>
          <a:lstStyle/>
          <a:p>
            <a:r>
              <a:rPr lang="ru-RU" sz="4400" dirty="0" smtClean="0"/>
              <a:t>Человек и конфликт: пути к согласию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layer.myshared.ru/10/967078/slides/slide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3"/>
            <a:ext cx="5786479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А как же Другой?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12879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1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Нарушение ценностей, значимости Другого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r="2389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7107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«Самая основная ценность - ценность дружбы».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6840760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2204864"/>
          </a:xfrm>
        </p:spPr>
        <p:txBody>
          <a:bodyPr/>
          <a:lstStyle/>
          <a:p>
            <a:r>
              <a:rPr lang="ru-RU" dirty="0" smtClean="0"/>
              <a:t>Роль культуры. Уважение к традициям и ценностям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5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248272"/>
          </a:xfrm>
        </p:spPr>
        <p:txBody>
          <a:bodyPr/>
          <a:lstStyle/>
          <a:p>
            <a:r>
              <a:rPr lang="ru-RU" dirty="0" smtClean="0"/>
              <a:t>Какие же ценности существуют в вашей группе?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564904"/>
            <a:ext cx="6275040" cy="3124944"/>
          </a:xfrm>
        </p:spPr>
        <p:txBody>
          <a:bodyPr/>
          <a:lstStyle/>
          <a:p>
            <a:r>
              <a:rPr lang="ru-RU" sz="3600" dirty="0" smtClean="0"/>
              <a:t>Уважение?</a:t>
            </a:r>
          </a:p>
          <a:p>
            <a:r>
              <a:rPr lang="ru-RU" sz="3600" dirty="0" smtClean="0"/>
              <a:t>Доверие?</a:t>
            </a:r>
          </a:p>
          <a:p>
            <a:r>
              <a:rPr lang="ru-RU" sz="3600" dirty="0" smtClean="0"/>
              <a:t>Значимость и уместность Другого?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2656"/>
            <a:ext cx="917435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00200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Благодарим за внимание</a:t>
            </a:r>
            <a:endParaRPr lang="ru-RU" sz="6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83568"/>
          </a:xfrm>
        </p:spPr>
        <p:txBody>
          <a:bodyPr/>
          <a:lstStyle/>
          <a:p>
            <a:r>
              <a:rPr lang="ru-RU" dirty="0" smtClean="0"/>
              <a:t>Какие конфликты бывают?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04056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21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/>
          <a:lstStyle/>
          <a:p>
            <a:r>
              <a:rPr lang="ru-RU" dirty="0" smtClean="0"/>
              <a:t>Что мы чувствуем, когда возникает конфликт?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200800" cy="480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28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чему приводит конфликт?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ru-RU" sz="2400" dirty="0"/>
              <a:t>Расколот мир… все ищут виноватых…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Но рано подводить пока итог…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Европа говорит, что с ними НАТО…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Россия говорит, что с нами БОГ…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Скандал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16824" cy="494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2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038600" cy="24610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Разрушение отношений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4248472" cy="2827164"/>
          </a:xfrm>
        </p:spPr>
      </p:pic>
    </p:spTree>
    <p:extLst>
      <p:ext uri="{BB962C8B-B14F-4D97-AF65-F5344CB8AC3E}">
        <p14:creationId xmlns:p14="http://schemas.microsoft.com/office/powerpoint/2010/main" val="40798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Война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4248472" cy="328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315308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58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Причины конфликтов</a:t>
            </a:r>
            <a:endParaRPr lang="ru-RU" dirty="0"/>
          </a:p>
        </p:txBody>
      </p:sp>
      <p:pic>
        <p:nvPicPr>
          <p:cNvPr id="4" name="Содержимое 3" descr="http://cs21.babysfera.ru/9/8/5/e/50949013.172003967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693154"/>
            <a:ext cx="371474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hotology.ru/wp-content/uploads/2015/03/spor_04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29124" y="2714620"/>
            <a:ext cx="4248150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40768"/>
          </a:xfrm>
        </p:spPr>
        <p:txBody>
          <a:bodyPr/>
          <a:lstStyle/>
          <a:p>
            <a:r>
              <a:rPr lang="ru-RU" dirty="0" smtClean="0"/>
              <a:t>Эгоизм «слушаем только себя».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855270" cy="4968552"/>
          </a:xfrm>
        </p:spPr>
      </p:pic>
    </p:spTree>
    <p:extLst>
      <p:ext uri="{BB962C8B-B14F-4D97-AF65-F5344CB8AC3E}">
        <p14:creationId xmlns:p14="http://schemas.microsoft.com/office/powerpoint/2010/main" val="41311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109</TotalTime>
  <Words>88</Words>
  <Application>Microsoft Office PowerPoint</Application>
  <PresentationFormat>Экран (4:3)</PresentationFormat>
  <Paragraphs>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Человек и конфликт: пути к согласию</vt:lpstr>
      <vt:lpstr>Какие конфликты бывают?</vt:lpstr>
      <vt:lpstr>Что мы чувствуем, когда возникает конфликт?</vt:lpstr>
      <vt:lpstr>К чему приводит конфликт?</vt:lpstr>
      <vt:lpstr>Скандал</vt:lpstr>
      <vt:lpstr>Разрушение отношений</vt:lpstr>
      <vt:lpstr>Война</vt:lpstr>
      <vt:lpstr> Причины конфликтов</vt:lpstr>
      <vt:lpstr>Эгоизм «слушаем только себя».</vt:lpstr>
      <vt:lpstr>А как же Другой?</vt:lpstr>
      <vt:lpstr>Нарушение ценностей, значимости Другого</vt:lpstr>
      <vt:lpstr>Роль культуры. Уважение к традициям и ценностям</vt:lpstr>
      <vt:lpstr>Какие же ценности существуют в вашей группе?</vt:lpstr>
      <vt:lpstr>Благодарим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конфликт: путь к согласию</dc:title>
  <dc:creator>Admin</dc:creator>
  <cp:lastModifiedBy>Новак Антон Андреевич</cp:lastModifiedBy>
  <cp:revision>12</cp:revision>
  <dcterms:created xsi:type="dcterms:W3CDTF">2017-03-21T15:07:33Z</dcterms:created>
  <dcterms:modified xsi:type="dcterms:W3CDTF">2017-03-22T08:22:06Z</dcterms:modified>
</cp:coreProperties>
</file>